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ED4"/>
    <a:srgbClr val="E6D3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262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522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7287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071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701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5659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7242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514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7055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029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6288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7242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37EE3-20CE-4BF4-9F19-FD4B5F31C9AF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3636D-9D5C-44A7-ADB3-2E7EC112CE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8704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F419BD7-BB51-4B8C-95BF-A279CA8809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 t="2954"/>
          <a:stretch/>
        </p:blipFill>
        <p:spPr bwMode="auto">
          <a:xfrm>
            <a:off x="0" y="0"/>
            <a:ext cx="6858000" cy="990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8">
            <a:extLst>
              <a:ext uri="{FF2B5EF4-FFF2-40B4-BE49-F238E27FC236}">
                <a16:creationId xmlns:a16="http://schemas.microsoft.com/office/drawing/2014/main" id="{C8BA7FCC-417F-41A7-8155-D7F483B03CE8}"/>
              </a:ext>
            </a:extLst>
          </p:cNvPr>
          <p:cNvSpPr/>
          <p:nvPr/>
        </p:nvSpPr>
        <p:spPr>
          <a:xfrm>
            <a:off x="988843" y="2582472"/>
            <a:ext cx="4538499" cy="520416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{</a:t>
            </a:r>
            <a:r>
              <a:rPr lang="en-US" sz="2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shablon_nomi</a:t>
            </a:r>
            <a:r>
              <a:rPr lang="en-US" sz="2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E89F537B-8E37-4422-A084-80B2892346D1}"/>
              </a:ext>
            </a:extLst>
          </p:cNvPr>
          <p:cNvSpPr/>
          <p:nvPr/>
        </p:nvSpPr>
        <p:spPr>
          <a:xfrm>
            <a:off x="1310185" y="3671249"/>
            <a:ext cx="4399311" cy="405543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400" spc="-1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1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r>
              <a:rPr lang="en-US" sz="24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shablon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_matni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6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E94A357-49EA-4C0B-8B17-0B54FB9C2CA0}"/>
              </a:ext>
            </a:extLst>
          </p:cNvPr>
          <p:cNvSpPr/>
          <p:nvPr/>
        </p:nvSpPr>
        <p:spPr>
          <a:xfrm>
            <a:off x="812730" y="9063990"/>
            <a:ext cx="1108709" cy="300990"/>
          </a:xfrm>
          <a:prstGeom prst="rect">
            <a:avLst/>
          </a:prstGeom>
          <a:solidFill>
            <a:srgbClr val="FDEED4"/>
          </a:solidFill>
          <a:ln>
            <a:solidFill>
              <a:srgbClr val="E6D3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A09FFDEC-DD85-47BF-AF38-21F197072B43}"/>
              </a:ext>
            </a:extLst>
          </p:cNvPr>
          <p:cNvSpPr/>
          <p:nvPr/>
        </p:nvSpPr>
        <p:spPr>
          <a:xfrm>
            <a:off x="2738231" y="8617058"/>
            <a:ext cx="2505075" cy="27051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{</a:t>
            </a:r>
            <a:r>
              <a:rPr lang="en-US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taqdirlovchi</a:t>
            </a: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0057C18E-586B-4984-8F4A-8A14811C0B69}"/>
              </a:ext>
            </a:extLst>
          </p:cNvPr>
          <p:cNvSpPr/>
          <p:nvPr/>
        </p:nvSpPr>
        <p:spPr>
          <a:xfrm>
            <a:off x="3436415" y="9076452"/>
            <a:ext cx="1108709" cy="24384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{</a:t>
            </a:r>
            <a:r>
              <a:rPr lang="en-US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sana</a:t>
            </a: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062D32C4-0862-4E2F-B0C9-38A20ACD7796}"/>
              </a:ext>
            </a:extLst>
          </p:cNvPr>
          <p:cNvSpPr/>
          <p:nvPr/>
        </p:nvSpPr>
        <p:spPr>
          <a:xfrm>
            <a:off x="766430" y="8124893"/>
            <a:ext cx="1540143" cy="125484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{</a:t>
            </a:r>
            <a:r>
              <a:rPr lang="en-US" sz="16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qr_code</a:t>
            </a: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07185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22</Words>
  <Application>Microsoft Office PowerPoint</Application>
  <PresentationFormat>Лист A4 (210x297 мм)</PresentationFormat>
  <Paragraphs>5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Dilxush Bahodirov</dc:creator>
  <cp:lastModifiedBy>Dilxush Bahodirov</cp:lastModifiedBy>
  <cp:revision>8</cp:revision>
  <dcterms:created xsi:type="dcterms:W3CDTF">2025-05-22T08:15:13Z</dcterms:created>
  <dcterms:modified xsi:type="dcterms:W3CDTF">2025-06-01T19:52:03Z</dcterms:modified>
</cp:coreProperties>
</file>

<file path=docProps/thumbnail.jpeg>
</file>